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645" autoAdjust="0"/>
  </p:normalViewPr>
  <p:slideViewPr>
    <p:cSldViewPr>
      <p:cViewPr varScale="1">
        <p:scale>
          <a:sx n="71" d="100"/>
          <a:sy n="71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3547A-B16B-4F20-AD13-2A37CAD78A64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571FA-3E43-480B-BFE0-EA7677B42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6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571FA-3E43-480B-BFE0-EA7677B423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75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571FA-3E43-480B-BFE0-EA7677B423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8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89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2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991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38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4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7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0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17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1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2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79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B21D7-B764-4EBE-A2A8-9326EA57856E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17C54-29BB-41F9-9C7F-690FB163A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5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08" y="457200"/>
            <a:ext cx="7305675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722" y="3657600"/>
            <a:ext cx="7444599" cy="234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37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7" r="43677" b="27435"/>
          <a:stretch/>
        </p:blipFill>
        <p:spPr bwMode="auto">
          <a:xfrm>
            <a:off x="304799" y="228600"/>
            <a:ext cx="12344325" cy="4828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4261" r="42944" b="22894"/>
          <a:stretch/>
        </p:blipFill>
        <p:spPr bwMode="auto">
          <a:xfrm>
            <a:off x="318052" y="3535680"/>
            <a:ext cx="11939573" cy="4807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6289" y="1752600"/>
            <a:ext cx="1515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Adobe Reader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999939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PDF 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2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2141</TotalTime>
  <Words>6</Words>
  <Application>Microsoft Office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 Goldstein</dc:creator>
  <cp:lastModifiedBy>Fred Goldstein</cp:lastModifiedBy>
  <cp:revision>1</cp:revision>
  <dcterms:created xsi:type="dcterms:W3CDTF">2013-02-21T01:48:35Z</dcterms:created>
  <dcterms:modified xsi:type="dcterms:W3CDTF">2013-02-22T13:30:15Z</dcterms:modified>
</cp:coreProperties>
</file>